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" name="Google Shape;19;p2"/>
          <p:cNvSpPr txBox="1"/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7259" y="-1253331"/>
            <a:ext cx="4351337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090569" y="1908969"/>
            <a:ext cx="5897562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56569" y="-643731"/>
            <a:ext cx="5897562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type="ctrTitle"/>
          </p:nvPr>
        </p:nvSpPr>
        <p:spPr>
          <a:xfrm>
            <a:off x="1524000" y="112453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mbria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920"/>
              <a:buNone/>
              <a:defRPr sz="2400">
                <a:solidFill>
                  <a:srgbClr val="3F3F3F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000"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9pPr>
          </a:lstStyle>
          <a:p/>
        </p:txBody>
      </p:sp>
      <p:sp>
        <p:nvSpPr>
          <p:cNvPr id="23" name="Google Shape;23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831850" y="1712423"/>
            <a:ext cx="10515600" cy="285120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mbria"/>
              <a:buNone/>
              <a:defRPr b="0"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831850" y="455263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920"/>
              <a:buNone/>
              <a:defRPr sz="2400">
                <a:solidFill>
                  <a:srgbClr val="3F3F3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2" type="sldNum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838200" y="1828800"/>
            <a:ext cx="5181600" cy="4351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20"/>
              <a:buChar char="•"/>
              <a:defRPr sz="2400"/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000"/>
            </a:lvl2pPr>
            <a:lvl3pPr indent="-320039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 sz="1800"/>
            </a:lvl3pPr>
            <a:lvl4pPr indent="-30988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80"/>
              <a:buChar char="•"/>
              <a:defRPr sz="1600"/>
            </a:lvl4pPr>
            <a:lvl5pPr indent="-30987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80"/>
              <a:buChar char="•"/>
              <a:defRPr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1" name="Google Shape;41;p6"/>
          <p:cNvSpPr txBox="1"/>
          <p:nvPr>
            <p:ph idx="2" type="body"/>
          </p:nvPr>
        </p:nvSpPr>
        <p:spPr>
          <a:xfrm>
            <a:off x="6172200" y="1828800"/>
            <a:ext cx="5181600" cy="4351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20"/>
              <a:buChar char="•"/>
              <a:defRPr sz="2400"/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000"/>
            </a:lvl2pPr>
            <a:lvl3pPr indent="-320039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 sz="1800"/>
            </a:lvl3pPr>
            <a:lvl4pPr indent="-30988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80"/>
              <a:buChar char="•"/>
              <a:defRPr sz="1600"/>
            </a:lvl4pPr>
            <a:lvl5pPr indent="-30987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80"/>
              <a:buChar char="•"/>
              <a:defRPr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idx="1" type="body"/>
          </p:nvPr>
        </p:nvSpPr>
        <p:spPr>
          <a:xfrm>
            <a:off x="841248" y="1681851"/>
            <a:ext cx="5156200" cy="7315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2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7"/>
          <p:cNvSpPr txBox="1"/>
          <p:nvPr>
            <p:ph idx="2" type="body"/>
          </p:nvPr>
        </p:nvSpPr>
        <p:spPr>
          <a:xfrm>
            <a:off x="841248" y="2507550"/>
            <a:ext cx="5156200" cy="37282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20"/>
              <a:buChar char="•"/>
              <a:defRPr sz="2400"/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000"/>
            </a:lvl2pPr>
            <a:lvl3pPr indent="-320039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 sz="1800"/>
            </a:lvl3pPr>
            <a:lvl4pPr indent="-30988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80"/>
              <a:buChar char="•"/>
              <a:defRPr sz="1600"/>
            </a:lvl4pPr>
            <a:lvl5pPr indent="-30987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8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8" name="Google Shape;48;p7"/>
          <p:cNvSpPr txBox="1"/>
          <p:nvPr>
            <p:ph idx="3" type="body"/>
          </p:nvPr>
        </p:nvSpPr>
        <p:spPr>
          <a:xfrm>
            <a:off x="6215064" y="1681851"/>
            <a:ext cx="5157787" cy="7315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2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7"/>
          <p:cNvSpPr txBox="1"/>
          <p:nvPr>
            <p:ph idx="4" type="body"/>
          </p:nvPr>
        </p:nvSpPr>
        <p:spPr>
          <a:xfrm>
            <a:off x="6215064" y="2507550"/>
            <a:ext cx="5157787" cy="37282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20"/>
              <a:buChar char="•"/>
              <a:defRPr sz="2400"/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000"/>
            </a:lvl2pPr>
            <a:lvl3pPr indent="-320039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  <a:defRPr sz="1800"/>
            </a:lvl3pPr>
            <a:lvl4pPr indent="-30988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80"/>
              <a:buChar char="•"/>
              <a:defRPr sz="1600"/>
            </a:lvl4pPr>
            <a:lvl5pPr indent="-30987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8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2" type="sldNum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p7"/>
          <p:cNvSpPr txBox="1"/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41248" y="457200"/>
            <a:ext cx="3931920" cy="16001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  <a:defRPr b="0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1600" y="990600"/>
            <a:ext cx="6039484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9116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60"/>
              <a:buChar char="•"/>
              <a:defRPr sz="3200"/>
            </a:lvl1pPr>
            <a:lvl2pPr indent="-37084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  <a:defRPr sz="2800"/>
            </a:lvl2pPr>
            <a:lvl3pPr indent="-350519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Char char="•"/>
              <a:defRPr sz="2400"/>
            </a:lvl3pPr>
            <a:lvl4pPr indent="-3302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000"/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41248" y="2057399"/>
            <a:ext cx="3931920" cy="3810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6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41248" y="457200"/>
            <a:ext cx="393192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None/>
              <a:defRPr b="0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1600" y="990600"/>
            <a:ext cx="6041136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6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41248" y="2057400"/>
            <a:ext cx="393192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6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  <a:defRPr b="0" i="0" sz="4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0519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0039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0039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mbria"/>
              <a:buNone/>
            </a:pPr>
            <a:r>
              <a:rPr lang="en-US"/>
              <a:t>Horizontal Hierarchy SmartArt</a:t>
            </a:r>
            <a:endParaRPr/>
          </a:p>
        </p:txBody>
      </p:sp>
      <p:grpSp>
        <p:nvGrpSpPr>
          <p:cNvPr id="90" name="Google Shape;90;p13"/>
          <p:cNvGrpSpPr/>
          <p:nvPr/>
        </p:nvGrpSpPr>
        <p:grpSpPr>
          <a:xfrm>
            <a:off x="1997318" y="1756941"/>
            <a:ext cx="8197362" cy="4413964"/>
            <a:chOff x="1387718" y="1293"/>
            <a:chExt cx="8197362" cy="4413964"/>
          </a:xfrm>
        </p:grpSpPr>
        <p:sp>
          <p:nvSpPr>
            <p:cNvPr id="91" name="Google Shape;91;p13"/>
            <p:cNvSpPr/>
            <p:nvPr/>
          </p:nvSpPr>
          <p:spPr>
            <a:xfrm>
              <a:off x="1387718" y="1587562"/>
              <a:ext cx="1576415" cy="78820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DC7F45"/>
                </a:gs>
                <a:gs pos="90000">
                  <a:srgbClr val="DC7F45"/>
                </a:gs>
                <a:gs pos="100000">
                  <a:srgbClr val="CC7540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38100" rotWithShape="0" dir="5400000" dist="17779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3"/>
            <p:cNvSpPr txBox="1"/>
            <p:nvPr/>
          </p:nvSpPr>
          <p:spPr>
            <a:xfrm>
              <a:off x="1410804" y="1610648"/>
              <a:ext cx="1530243" cy="7420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875" lIns="15875" spcFirstLastPara="1" rIns="15875" wrap="square" tIns="15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Name</a:t>
              </a:r>
              <a:b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TITLE</a:t>
              </a:r>
              <a:endParaRPr b="0" i="0" sz="2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p13"/>
            <p:cNvSpPr/>
            <p:nvPr/>
          </p:nvSpPr>
          <p:spPr>
            <a:xfrm rot="-3654187">
              <a:off x="2631071" y="1399079"/>
              <a:ext cx="1296693" cy="3212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10000">
              <a:solidFill>
                <a:srgbClr val="D8B2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3"/>
            <p:cNvSpPr txBox="1"/>
            <p:nvPr/>
          </p:nvSpPr>
          <p:spPr>
            <a:xfrm rot="-3654187">
              <a:off x="3247000" y="1382724"/>
              <a:ext cx="64834" cy="648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3594701" y="454513"/>
              <a:ext cx="1576415" cy="78820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D8B259"/>
                </a:gs>
                <a:gs pos="90000">
                  <a:srgbClr val="D8B259"/>
                </a:gs>
                <a:gs pos="100000">
                  <a:srgbClr val="C8A552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38100" rotWithShape="0" dir="5400000" dist="17779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13"/>
            <p:cNvSpPr txBox="1"/>
            <p:nvPr/>
          </p:nvSpPr>
          <p:spPr>
            <a:xfrm>
              <a:off x="3617787" y="477599"/>
              <a:ext cx="1530243" cy="7420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875" lIns="15875" spcFirstLastPara="1" rIns="15875" wrap="square" tIns="15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Name</a:t>
              </a:r>
              <a:b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TITLE</a:t>
              </a:r>
              <a:endParaRPr b="0" i="0" sz="2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13"/>
            <p:cNvSpPr/>
            <p:nvPr/>
          </p:nvSpPr>
          <p:spPr>
            <a:xfrm rot="-2142401">
              <a:off x="5098127" y="605945"/>
              <a:ext cx="776544" cy="3212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1000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13"/>
            <p:cNvSpPr txBox="1"/>
            <p:nvPr/>
          </p:nvSpPr>
          <p:spPr>
            <a:xfrm rot="-2142401">
              <a:off x="5466986" y="602594"/>
              <a:ext cx="38827" cy="388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5801683" y="1293"/>
              <a:ext cx="1576415" cy="78820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chemeClr val="accent5"/>
                </a:gs>
                <a:gs pos="90000">
                  <a:schemeClr val="accent5"/>
                </a:gs>
                <a:gs pos="100000">
                  <a:srgbClr val="729B91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38100" rotWithShape="0" dir="5400000" dist="17779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13"/>
            <p:cNvSpPr txBox="1"/>
            <p:nvPr/>
          </p:nvSpPr>
          <p:spPr>
            <a:xfrm>
              <a:off x="5824769" y="24379"/>
              <a:ext cx="1530243" cy="7420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875" lIns="15875" spcFirstLastPara="1" rIns="15875" wrap="square" tIns="15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Name</a:t>
              </a:r>
              <a:b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TITLE</a:t>
              </a:r>
              <a:endParaRPr b="0" i="0" sz="2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7378098" y="379335"/>
              <a:ext cx="630566" cy="3212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100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3"/>
            <p:cNvSpPr txBox="1"/>
            <p:nvPr/>
          </p:nvSpPr>
          <p:spPr>
            <a:xfrm>
              <a:off x="7677617" y="379633"/>
              <a:ext cx="31528" cy="3152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8008665" y="1293"/>
              <a:ext cx="1576415" cy="78820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chemeClr val="accent6"/>
                </a:gs>
                <a:gs pos="90000">
                  <a:schemeClr val="accent6"/>
                </a:gs>
                <a:gs pos="100000">
                  <a:srgbClr val="8B8282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38100" rotWithShape="0" dir="5400000" dist="17779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3"/>
            <p:cNvSpPr txBox="1"/>
            <p:nvPr/>
          </p:nvSpPr>
          <p:spPr>
            <a:xfrm>
              <a:off x="8031751" y="24379"/>
              <a:ext cx="1530243" cy="7420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875" lIns="15875" spcFirstLastPara="1" rIns="15875" wrap="square" tIns="15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Name</a:t>
              </a:r>
              <a:b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TITLE</a:t>
              </a:r>
              <a:endParaRPr b="0" i="0" sz="2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13"/>
            <p:cNvSpPr/>
            <p:nvPr/>
          </p:nvSpPr>
          <p:spPr>
            <a:xfrm rot="2142401">
              <a:off x="5098127" y="1059165"/>
              <a:ext cx="776544" cy="3212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1000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3"/>
            <p:cNvSpPr txBox="1"/>
            <p:nvPr/>
          </p:nvSpPr>
          <p:spPr>
            <a:xfrm rot="2142401">
              <a:off x="5466986" y="1055813"/>
              <a:ext cx="38827" cy="388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5801683" y="907732"/>
              <a:ext cx="1576415" cy="78820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chemeClr val="accent5"/>
                </a:gs>
                <a:gs pos="90000">
                  <a:schemeClr val="accent5"/>
                </a:gs>
                <a:gs pos="100000">
                  <a:srgbClr val="729B91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38100" rotWithShape="0" dir="5400000" dist="17779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3"/>
            <p:cNvSpPr txBox="1"/>
            <p:nvPr/>
          </p:nvSpPr>
          <p:spPr>
            <a:xfrm>
              <a:off x="5824769" y="930818"/>
              <a:ext cx="1530243" cy="7420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875" lIns="15875" spcFirstLastPara="1" rIns="15875" wrap="square" tIns="15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Name</a:t>
              </a:r>
              <a:b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TITLE</a:t>
              </a:r>
              <a:endParaRPr b="0" i="0" sz="2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13"/>
            <p:cNvSpPr/>
            <p:nvPr/>
          </p:nvSpPr>
          <p:spPr>
            <a:xfrm rot="3654187">
              <a:off x="2631071" y="2532128"/>
              <a:ext cx="1296693" cy="3212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10000">
              <a:solidFill>
                <a:srgbClr val="D8B2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3"/>
            <p:cNvSpPr txBox="1"/>
            <p:nvPr/>
          </p:nvSpPr>
          <p:spPr>
            <a:xfrm rot="3654187">
              <a:off x="3247000" y="2515773"/>
              <a:ext cx="64834" cy="648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3594701" y="2720611"/>
              <a:ext cx="1576415" cy="78820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D8B259"/>
                </a:gs>
                <a:gs pos="90000">
                  <a:srgbClr val="D8B259"/>
                </a:gs>
                <a:gs pos="100000">
                  <a:srgbClr val="C8A552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38100" rotWithShape="0" dir="5400000" dist="17779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3"/>
            <p:cNvSpPr txBox="1"/>
            <p:nvPr/>
          </p:nvSpPr>
          <p:spPr>
            <a:xfrm>
              <a:off x="3617787" y="2743697"/>
              <a:ext cx="1530243" cy="7420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875" lIns="15875" spcFirstLastPara="1" rIns="15875" wrap="square" tIns="15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Name</a:t>
              </a:r>
              <a:b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TITLE</a:t>
              </a:r>
              <a:endParaRPr b="0" i="0" sz="2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p13"/>
            <p:cNvSpPr/>
            <p:nvPr/>
          </p:nvSpPr>
          <p:spPr>
            <a:xfrm rot="-3310531">
              <a:off x="4934302" y="2645433"/>
              <a:ext cx="1104194" cy="3212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1000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3"/>
            <p:cNvSpPr txBox="1"/>
            <p:nvPr/>
          </p:nvSpPr>
          <p:spPr>
            <a:xfrm rot="-3310531">
              <a:off x="5458795" y="2633890"/>
              <a:ext cx="55209" cy="552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5801683" y="1814172"/>
              <a:ext cx="1576415" cy="78820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chemeClr val="accent5"/>
                </a:gs>
                <a:gs pos="90000">
                  <a:schemeClr val="accent5"/>
                </a:gs>
                <a:gs pos="100000">
                  <a:srgbClr val="729B91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38100" rotWithShape="0" dir="5400000" dist="17779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3"/>
            <p:cNvSpPr txBox="1"/>
            <p:nvPr/>
          </p:nvSpPr>
          <p:spPr>
            <a:xfrm>
              <a:off x="5824769" y="1837258"/>
              <a:ext cx="1530243" cy="7420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875" lIns="15875" spcFirstLastPara="1" rIns="15875" wrap="square" tIns="15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Name</a:t>
              </a:r>
              <a:b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TITLE</a:t>
              </a:r>
              <a:endParaRPr b="0" i="0" sz="2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5171116" y="3098653"/>
              <a:ext cx="630566" cy="3212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1000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3"/>
            <p:cNvSpPr txBox="1"/>
            <p:nvPr/>
          </p:nvSpPr>
          <p:spPr>
            <a:xfrm>
              <a:off x="5470635" y="3098950"/>
              <a:ext cx="31528" cy="3152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5801683" y="2720611"/>
              <a:ext cx="1576415" cy="78820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chemeClr val="accent5"/>
                </a:gs>
                <a:gs pos="90000">
                  <a:schemeClr val="accent5"/>
                </a:gs>
                <a:gs pos="100000">
                  <a:srgbClr val="729B91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38100" rotWithShape="0" dir="5400000" dist="17779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3"/>
            <p:cNvSpPr txBox="1"/>
            <p:nvPr/>
          </p:nvSpPr>
          <p:spPr>
            <a:xfrm>
              <a:off x="5824769" y="2743697"/>
              <a:ext cx="1530243" cy="7420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875" lIns="15875" spcFirstLastPara="1" rIns="15875" wrap="square" tIns="15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Name</a:t>
              </a:r>
              <a:b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TITLE</a:t>
              </a:r>
              <a:endParaRPr b="0" i="0" sz="2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7378098" y="3098653"/>
              <a:ext cx="630566" cy="3212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100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3"/>
            <p:cNvSpPr txBox="1"/>
            <p:nvPr/>
          </p:nvSpPr>
          <p:spPr>
            <a:xfrm>
              <a:off x="7677617" y="3098950"/>
              <a:ext cx="31528" cy="3152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8008665" y="2720611"/>
              <a:ext cx="1576415" cy="78820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chemeClr val="accent6"/>
                </a:gs>
                <a:gs pos="90000">
                  <a:schemeClr val="accent6"/>
                </a:gs>
                <a:gs pos="100000">
                  <a:srgbClr val="8B8282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38100" rotWithShape="0" dir="5400000" dist="17779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3"/>
            <p:cNvSpPr txBox="1"/>
            <p:nvPr/>
          </p:nvSpPr>
          <p:spPr>
            <a:xfrm>
              <a:off x="8031751" y="2743697"/>
              <a:ext cx="1530243" cy="7420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875" lIns="15875" spcFirstLastPara="1" rIns="15875" wrap="square" tIns="15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Name</a:t>
              </a:r>
              <a:b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TITLE</a:t>
              </a:r>
              <a:endParaRPr b="0" i="0" sz="2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13"/>
            <p:cNvSpPr/>
            <p:nvPr/>
          </p:nvSpPr>
          <p:spPr>
            <a:xfrm rot="3310531">
              <a:off x="4934302" y="3551872"/>
              <a:ext cx="1104194" cy="3212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1000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13"/>
            <p:cNvSpPr txBox="1"/>
            <p:nvPr/>
          </p:nvSpPr>
          <p:spPr>
            <a:xfrm rot="3310531">
              <a:off x="5458795" y="3540329"/>
              <a:ext cx="55209" cy="552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5801683" y="3627050"/>
              <a:ext cx="1576415" cy="78820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chemeClr val="accent5"/>
                </a:gs>
                <a:gs pos="90000">
                  <a:schemeClr val="accent5"/>
                </a:gs>
                <a:gs pos="100000">
                  <a:srgbClr val="729B91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38100" rotWithShape="0" dir="5400000" dist="17779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13"/>
            <p:cNvSpPr txBox="1"/>
            <p:nvPr/>
          </p:nvSpPr>
          <p:spPr>
            <a:xfrm>
              <a:off x="5824769" y="3650136"/>
              <a:ext cx="1530243" cy="7420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875" lIns="15875" spcFirstLastPara="1" rIns="15875" wrap="square" tIns="15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Name</a:t>
              </a:r>
              <a:b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TITLE</a:t>
              </a:r>
              <a:endParaRPr b="0" i="0" sz="2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7378098" y="4005092"/>
              <a:ext cx="630566" cy="32124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100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13"/>
            <p:cNvSpPr txBox="1"/>
            <p:nvPr/>
          </p:nvSpPr>
          <p:spPr>
            <a:xfrm>
              <a:off x="7677617" y="4005389"/>
              <a:ext cx="31528" cy="3152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8008665" y="3627050"/>
              <a:ext cx="1576415" cy="78820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chemeClr val="accent6"/>
                </a:gs>
                <a:gs pos="90000">
                  <a:schemeClr val="accent6"/>
                </a:gs>
                <a:gs pos="100000">
                  <a:srgbClr val="8B8282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38100" rotWithShape="0" dir="5400000" dist="17779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13"/>
            <p:cNvSpPr txBox="1"/>
            <p:nvPr/>
          </p:nvSpPr>
          <p:spPr>
            <a:xfrm>
              <a:off x="8031751" y="3650136"/>
              <a:ext cx="1530243" cy="7420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875" lIns="15875" spcFirstLastPara="1" rIns="15875" wrap="square" tIns="15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Name</a:t>
              </a:r>
              <a:b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2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TITLE</a:t>
              </a:r>
              <a:endParaRPr b="0" i="0" sz="2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rg Chart 01 16x9">
  <a:themeElements>
    <a:clrScheme name="Median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Median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