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6858000" cx="12192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384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85800" y="4400550"/>
            <a:ext cx="5486400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6" name="Google Shape;86;p1:notes"/>
          <p:cNvSpPr txBox="1"/>
          <p:nvPr>
            <p:ph idx="1" type="body"/>
          </p:nvPr>
        </p:nvSpPr>
        <p:spPr>
          <a:xfrm>
            <a:off x="685800" y="4400550"/>
            <a:ext cx="5486400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7" name="Google Shape;87;p1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>
  <p:cSld name="Title Only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7" name="Google Shape;17;p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8" name="Google Shape;18;p2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19" name="Google Shape;19;p2"/>
          <p:cNvSpPr txBox="1"/>
          <p:nvPr>
            <p:ph type="title"/>
          </p:nvPr>
        </p:nvSpPr>
        <p:spPr>
          <a:xfrm>
            <a:off x="845127" y="365760"/>
            <a:ext cx="105156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1"/>
          <p:cNvSpPr txBox="1"/>
          <p:nvPr>
            <p:ph type="title"/>
          </p:nvPr>
        </p:nvSpPr>
        <p:spPr>
          <a:xfrm>
            <a:off x="845127" y="365760"/>
            <a:ext cx="105156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4" name="Google Shape;74;p11"/>
          <p:cNvSpPr txBox="1"/>
          <p:nvPr>
            <p:ph idx="1" type="body"/>
          </p:nvPr>
        </p:nvSpPr>
        <p:spPr>
          <a:xfrm rot="5400000">
            <a:off x="3927259" y="-1253331"/>
            <a:ext cx="4351337" cy="105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2004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1pPr>
            <a:lvl2pPr indent="-32004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2pPr>
            <a:lvl3pPr indent="-320039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3pPr>
            <a:lvl4pPr indent="-320039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4pPr>
            <a:lvl5pPr indent="-320039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5" name="Google Shape;75;p1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" name="Google Shape;77;p11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2"/>
          <p:cNvSpPr txBox="1"/>
          <p:nvPr>
            <p:ph type="title"/>
          </p:nvPr>
        </p:nvSpPr>
        <p:spPr>
          <a:xfrm rot="5400000">
            <a:off x="7090569" y="1908969"/>
            <a:ext cx="5897562" cy="2628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0" name="Google Shape;80;p12"/>
          <p:cNvSpPr txBox="1"/>
          <p:nvPr>
            <p:ph idx="1" type="body"/>
          </p:nvPr>
        </p:nvSpPr>
        <p:spPr>
          <a:xfrm rot="5400000">
            <a:off x="1756569" y="-643731"/>
            <a:ext cx="5897562" cy="773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2004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1pPr>
            <a:lvl2pPr indent="-32004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2pPr>
            <a:lvl3pPr indent="-320039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3pPr>
            <a:lvl4pPr indent="-320039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4pPr>
            <a:lvl5pPr indent="-320039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81" name="Google Shape;81;p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2" name="Google Shape;82;p1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3" name="Google Shape;83;p12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3"/>
          <p:cNvSpPr txBox="1"/>
          <p:nvPr>
            <p:ph type="ctrTitle"/>
          </p:nvPr>
        </p:nvSpPr>
        <p:spPr>
          <a:xfrm>
            <a:off x="1524000" y="1124530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mbria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3"/>
          <p:cNvSpPr txBox="1"/>
          <p:nvPr>
            <p:ph idx="1" type="subTitle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3F3F3F"/>
              </a:buClr>
              <a:buSzPts val="1920"/>
              <a:buNone/>
              <a:defRPr sz="2400">
                <a:solidFill>
                  <a:srgbClr val="3F3F3F"/>
                </a:solidFill>
              </a:defRPr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sz="28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920"/>
              <a:buNone/>
              <a:defRPr sz="24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20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2000"/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9pPr>
          </a:lstStyle>
          <a:p/>
        </p:txBody>
      </p:sp>
      <p:sp>
        <p:nvSpPr>
          <p:cNvPr id="23" name="Google Shape;23;p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4" name="Google Shape;24;p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3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4"/>
          <p:cNvSpPr txBox="1"/>
          <p:nvPr>
            <p:ph type="title"/>
          </p:nvPr>
        </p:nvSpPr>
        <p:spPr>
          <a:xfrm>
            <a:off x="845127" y="365760"/>
            <a:ext cx="105156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4"/>
          <p:cNvSpPr txBox="1"/>
          <p:nvPr>
            <p:ph idx="1" type="body"/>
          </p:nvPr>
        </p:nvSpPr>
        <p:spPr>
          <a:xfrm>
            <a:off x="845127" y="1828800"/>
            <a:ext cx="10515600" cy="435133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2004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1pPr>
            <a:lvl2pPr indent="-32004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2pPr>
            <a:lvl3pPr indent="-320039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3pPr>
            <a:lvl4pPr indent="-320039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4pPr>
            <a:lvl5pPr indent="-320039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9" name="Google Shape;29;p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0" name="Google Shape;30;p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4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5"/>
          <p:cNvSpPr txBox="1"/>
          <p:nvPr>
            <p:ph type="title"/>
          </p:nvPr>
        </p:nvSpPr>
        <p:spPr>
          <a:xfrm>
            <a:off x="831850" y="1712423"/>
            <a:ext cx="10515600" cy="285120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mbria"/>
              <a:buNone/>
              <a:defRPr b="0"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5"/>
          <p:cNvSpPr txBox="1"/>
          <p:nvPr>
            <p:ph idx="1" type="body"/>
          </p:nvPr>
        </p:nvSpPr>
        <p:spPr>
          <a:xfrm>
            <a:off x="831850" y="455263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3F3F3F"/>
              </a:buClr>
              <a:buSzPts val="1920"/>
              <a:buNone/>
              <a:defRPr sz="2400">
                <a:solidFill>
                  <a:srgbClr val="3F3F3F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44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28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12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12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35" name="Google Shape;35;p5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6" name="Google Shape;36;p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7" name="Google Shape;37;p5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6"/>
          <p:cNvSpPr txBox="1"/>
          <p:nvPr>
            <p:ph type="title"/>
          </p:nvPr>
        </p:nvSpPr>
        <p:spPr>
          <a:xfrm>
            <a:off x="845127" y="365760"/>
            <a:ext cx="105156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0" name="Google Shape;40;p6"/>
          <p:cNvSpPr txBox="1"/>
          <p:nvPr>
            <p:ph idx="1" type="body"/>
          </p:nvPr>
        </p:nvSpPr>
        <p:spPr>
          <a:xfrm>
            <a:off x="838200" y="1828800"/>
            <a:ext cx="5181600" cy="435133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5052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920"/>
              <a:buChar char="•"/>
              <a:defRPr sz="2400"/>
            </a:lvl1pPr>
            <a:lvl2pPr indent="-3302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2000"/>
            </a:lvl2pPr>
            <a:lvl3pPr indent="-320039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 sz="1800"/>
            </a:lvl3pPr>
            <a:lvl4pPr indent="-30988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Char char="•"/>
              <a:defRPr sz="1600"/>
            </a:lvl4pPr>
            <a:lvl5pPr indent="-309879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Char char="•"/>
              <a:defRPr sz="16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41" name="Google Shape;41;p6"/>
          <p:cNvSpPr txBox="1"/>
          <p:nvPr>
            <p:ph idx="2" type="body"/>
          </p:nvPr>
        </p:nvSpPr>
        <p:spPr>
          <a:xfrm>
            <a:off x="6172200" y="1828800"/>
            <a:ext cx="5181600" cy="435133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5052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920"/>
              <a:buChar char="•"/>
              <a:defRPr sz="2400"/>
            </a:lvl1pPr>
            <a:lvl2pPr indent="-3302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2000"/>
            </a:lvl2pPr>
            <a:lvl3pPr indent="-320039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 sz="1800"/>
            </a:lvl3pPr>
            <a:lvl4pPr indent="-30988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Char char="•"/>
              <a:defRPr sz="1600"/>
            </a:lvl4pPr>
            <a:lvl5pPr indent="-309879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Char char="•"/>
              <a:defRPr sz="16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42" name="Google Shape;42;p6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6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>
  <p:cSld name="Comparison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7"/>
          <p:cNvSpPr txBox="1"/>
          <p:nvPr>
            <p:ph idx="1" type="body"/>
          </p:nvPr>
        </p:nvSpPr>
        <p:spPr>
          <a:xfrm>
            <a:off x="841248" y="1681851"/>
            <a:ext cx="5156200" cy="73152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92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7" name="Google Shape;47;p7"/>
          <p:cNvSpPr txBox="1"/>
          <p:nvPr>
            <p:ph idx="2" type="body"/>
          </p:nvPr>
        </p:nvSpPr>
        <p:spPr>
          <a:xfrm>
            <a:off x="841248" y="2507550"/>
            <a:ext cx="5156200" cy="372825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5052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920"/>
              <a:buChar char="•"/>
              <a:defRPr sz="2400"/>
            </a:lvl1pPr>
            <a:lvl2pPr indent="-3302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2000"/>
            </a:lvl2pPr>
            <a:lvl3pPr indent="-320039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 sz="1800"/>
            </a:lvl3pPr>
            <a:lvl4pPr indent="-30988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Char char="•"/>
              <a:defRPr sz="1600"/>
            </a:lvl4pPr>
            <a:lvl5pPr indent="-309879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Char char="•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8" name="Google Shape;48;p7"/>
          <p:cNvSpPr txBox="1"/>
          <p:nvPr>
            <p:ph idx="3" type="body"/>
          </p:nvPr>
        </p:nvSpPr>
        <p:spPr>
          <a:xfrm>
            <a:off x="6215064" y="1681851"/>
            <a:ext cx="5157787" cy="73152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92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9" name="Google Shape;49;p7"/>
          <p:cNvSpPr txBox="1"/>
          <p:nvPr>
            <p:ph idx="4" type="body"/>
          </p:nvPr>
        </p:nvSpPr>
        <p:spPr>
          <a:xfrm>
            <a:off x="6215064" y="2507550"/>
            <a:ext cx="5157787" cy="372825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5052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920"/>
              <a:buChar char="•"/>
              <a:defRPr sz="2400"/>
            </a:lvl1pPr>
            <a:lvl2pPr indent="-3302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2000"/>
            </a:lvl2pPr>
            <a:lvl3pPr indent="-320039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Char char="•"/>
              <a:defRPr sz="1800"/>
            </a:lvl3pPr>
            <a:lvl4pPr indent="-30988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Char char="•"/>
              <a:defRPr sz="1600"/>
            </a:lvl4pPr>
            <a:lvl5pPr indent="-309879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80"/>
              <a:buChar char="•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50" name="Google Shape;50;p7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1" name="Google Shape;51;p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7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  <p:sp>
        <p:nvSpPr>
          <p:cNvPr id="53" name="Google Shape;53;p7"/>
          <p:cNvSpPr txBox="1"/>
          <p:nvPr>
            <p:ph type="title"/>
          </p:nvPr>
        </p:nvSpPr>
        <p:spPr>
          <a:xfrm>
            <a:off x="845127" y="365760"/>
            <a:ext cx="105156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8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7" name="Google Shape;57;p8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9"/>
          <p:cNvSpPr txBox="1"/>
          <p:nvPr>
            <p:ph type="title"/>
          </p:nvPr>
        </p:nvSpPr>
        <p:spPr>
          <a:xfrm>
            <a:off x="841248" y="457200"/>
            <a:ext cx="3931920" cy="160019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mbria"/>
              <a:buNone/>
              <a:defRPr b="0"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9"/>
          <p:cNvSpPr txBox="1"/>
          <p:nvPr>
            <p:ph idx="1" type="body"/>
          </p:nvPr>
        </p:nvSpPr>
        <p:spPr>
          <a:xfrm>
            <a:off x="5181600" y="990600"/>
            <a:ext cx="6039484" cy="4876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9116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560"/>
              <a:buChar char="•"/>
              <a:defRPr sz="3200"/>
            </a:lvl1pPr>
            <a:lvl2pPr indent="-37084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240"/>
              <a:buChar char="•"/>
              <a:defRPr sz="2800"/>
            </a:lvl2pPr>
            <a:lvl3pPr indent="-350519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920"/>
              <a:buChar char="•"/>
              <a:defRPr sz="2400"/>
            </a:lvl3pPr>
            <a:lvl4pPr indent="-3302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2000"/>
            </a:lvl4pPr>
            <a:lvl5pPr indent="-3302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2000"/>
            </a:lvl5pPr>
            <a:lvl6pPr indent="-355600" lvl="5" marL="27432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61" name="Google Shape;61;p9"/>
          <p:cNvSpPr txBox="1"/>
          <p:nvPr>
            <p:ph idx="2" type="body"/>
          </p:nvPr>
        </p:nvSpPr>
        <p:spPr>
          <a:xfrm>
            <a:off x="841248" y="2057399"/>
            <a:ext cx="3931920" cy="381000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20"/>
              <a:buNone/>
              <a:defRPr sz="1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960"/>
              <a:buNone/>
              <a:defRPr sz="12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10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720"/>
              <a:buNone/>
              <a:defRPr sz="9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72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62" name="Google Shape;62;p9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9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0"/>
          <p:cNvSpPr txBox="1"/>
          <p:nvPr>
            <p:ph type="title"/>
          </p:nvPr>
        </p:nvSpPr>
        <p:spPr>
          <a:xfrm>
            <a:off x="841248" y="457200"/>
            <a:ext cx="3931920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mbria"/>
              <a:buNone/>
              <a:defRPr b="0"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0"/>
          <p:cNvSpPr/>
          <p:nvPr>
            <p:ph idx="2" type="pic"/>
          </p:nvPr>
        </p:nvSpPr>
        <p:spPr>
          <a:xfrm>
            <a:off x="5181600" y="990600"/>
            <a:ext cx="6041136" cy="4876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560"/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24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92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8" name="Google Shape;68;p10"/>
          <p:cNvSpPr txBox="1"/>
          <p:nvPr>
            <p:ph idx="1" type="body"/>
          </p:nvPr>
        </p:nvSpPr>
        <p:spPr>
          <a:xfrm>
            <a:off x="841248" y="2057400"/>
            <a:ext cx="3931920" cy="381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20"/>
              <a:buNone/>
              <a:defRPr sz="1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960"/>
              <a:buNone/>
              <a:defRPr sz="12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10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720"/>
              <a:buNone/>
              <a:defRPr sz="9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72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69" name="Google Shape;69;p1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1" name="Google Shape;71;p10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/>
          <p:nvPr>
            <p:ph type="title"/>
          </p:nvPr>
        </p:nvSpPr>
        <p:spPr>
          <a:xfrm>
            <a:off x="845127" y="365760"/>
            <a:ext cx="105156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mbria"/>
              <a:buNone/>
              <a:defRPr b="0" i="0" sz="4400" u="none" cap="none" strike="noStrike">
                <a:solidFill>
                  <a:schemeClr val="dk1"/>
                </a:solidFill>
                <a:latin typeface="Cambria"/>
                <a:ea typeface="Cambria"/>
                <a:cs typeface="Cambria"/>
                <a:sym typeface="Cambria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1" name="Google Shape;11;p1"/>
          <p:cNvSpPr txBox="1"/>
          <p:nvPr>
            <p:ph idx="1" type="body"/>
          </p:nvPr>
        </p:nvSpPr>
        <p:spPr>
          <a:xfrm>
            <a:off x="845127" y="1828800"/>
            <a:ext cx="10515600" cy="435133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7084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4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50519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92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302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0039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0039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4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" name="Google Shape;12;p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100" u="none" cap="none" strike="noStrike">
                <a:solidFill>
                  <a:srgbClr val="59595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Google Shape;13;p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100" u="none" cap="none" strike="noStrike">
                <a:solidFill>
                  <a:srgbClr val="595959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Google Shape;14;p1"/>
          <p:cNvSpPr txBox="1"/>
          <p:nvPr>
            <p:ph idx="12" type="sldNum"/>
          </p:nvPr>
        </p:nvSpPr>
        <p:spPr>
          <a:xfrm>
            <a:off x="8617527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1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1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1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1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1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1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1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1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1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  <p:extLst>
    <p:ext uri="{27BBF7A9-308A-43DC-89C8-2F10F3537804}">
      <p15:sldGuideLst>
        <p15:guide id="1" orient="horz" pos="2160">
          <p15:clr>
            <a:srgbClr val="F26B43"/>
          </p15:clr>
        </p15:guide>
        <p15:guide id="2" pos="38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3"/>
          <p:cNvSpPr txBox="1"/>
          <p:nvPr>
            <p:ph type="title"/>
          </p:nvPr>
        </p:nvSpPr>
        <p:spPr>
          <a:xfrm>
            <a:off x="845127" y="365760"/>
            <a:ext cx="10515600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mbria"/>
              <a:buNone/>
            </a:pPr>
            <a:r>
              <a:rPr lang="en-US"/>
              <a:t>Horizontal Hierarchy SmartArt</a:t>
            </a:r>
            <a:endParaRPr/>
          </a:p>
        </p:txBody>
      </p:sp>
      <p:grpSp>
        <p:nvGrpSpPr>
          <p:cNvPr id="90" name="Google Shape;90;p13"/>
          <p:cNvGrpSpPr/>
          <p:nvPr/>
        </p:nvGrpSpPr>
        <p:grpSpPr>
          <a:xfrm>
            <a:off x="1997318" y="1756941"/>
            <a:ext cx="8197362" cy="4413964"/>
            <a:chOff x="1387718" y="1293"/>
            <a:chExt cx="8197362" cy="4413964"/>
          </a:xfrm>
        </p:grpSpPr>
        <p:sp>
          <p:nvSpPr>
            <p:cNvPr id="91" name="Google Shape;91;p13"/>
            <p:cNvSpPr/>
            <p:nvPr/>
          </p:nvSpPr>
          <p:spPr>
            <a:xfrm>
              <a:off x="1387718" y="1587562"/>
              <a:ext cx="1576415" cy="788207"/>
            </a:xfrm>
            <a:prstGeom prst="roundRect">
              <a:avLst>
                <a:gd fmla="val 10000" name="adj"/>
              </a:avLst>
            </a:prstGeom>
            <a:gradFill>
              <a:gsLst>
                <a:gs pos="0">
                  <a:srgbClr val="DC7F45"/>
                </a:gs>
                <a:gs pos="90000">
                  <a:srgbClr val="DC7F45"/>
                </a:gs>
                <a:gs pos="100000">
                  <a:srgbClr val="CC7540"/>
                </a:gs>
              </a:gsLst>
              <a:path path="circle">
                <a:fillToRect b="50%" l="50%" r="50%" t="50%"/>
              </a:path>
              <a:tileRect/>
            </a:gradFill>
            <a:ln>
              <a:noFill/>
            </a:ln>
            <a:effectLst>
              <a:outerShdw blurRad="38100" rotWithShape="0" dir="5400000" dist="17779">
                <a:srgbClr val="000000">
                  <a:alpha val="40000"/>
                </a:srgbClr>
              </a:outerShdw>
            </a:effectLst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2" name="Google Shape;92;p13"/>
            <p:cNvSpPr txBox="1"/>
            <p:nvPr/>
          </p:nvSpPr>
          <p:spPr>
            <a:xfrm>
              <a:off x="1410804" y="1610648"/>
              <a:ext cx="1530243" cy="74203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5875" lIns="15875" spcFirstLastPara="1" rIns="15875" wrap="square" tIns="15875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Name</a:t>
              </a:r>
              <a:b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</a:b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TITLE</a:t>
              </a:r>
              <a:endParaRPr b="0" i="0" sz="2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3" name="Google Shape;93;p13"/>
            <p:cNvSpPr/>
            <p:nvPr/>
          </p:nvSpPr>
          <p:spPr>
            <a:xfrm rot="-3654187">
              <a:off x="2631071" y="1399079"/>
              <a:ext cx="1296693" cy="32124"/>
            </a:xfrm>
            <a:custGeom>
              <a:rect b="b" l="l" r="r" t="t"/>
              <a:pathLst>
                <a:path extrusionOk="0" h="120000" w="120000">
                  <a:moveTo>
                    <a:pt x="0" y="60000"/>
                  </a:moveTo>
                  <a:lnTo>
                    <a:pt x="120000" y="60000"/>
                  </a:lnTo>
                </a:path>
              </a:pathLst>
            </a:custGeom>
            <a:noFill/>
            <a:ln cap="flat" cmpd="sng" w="10000">
              <a:solidFill>
                <a:srgbClr val="D8B259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4" name="Google Shape;94;p13"/>
            <p:cNvSpPr txBox="1"/>
            <p:nvPr/>
          </p:nvSpPr>
          <p:spPr>
            <a:xfrm rot="-3654187">
              <a:off x="3247000" y="1382724"/>
              <a:ext cx="64834" cy="6483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12700" spcFirstLastPara="1" rIns="1270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5" name="Google Shape;95;p13"/>
            <p:cNvSpPr/>
            <p:nvPr/>
          </p:nvSpPr>
          <p:spPr>
            <a:xfrm>
              <a:off x="3594701" y="454513"/>
              <a:ext cx="1576415" cy="788207"/>
            </a:xfrm>
            <a:prstGeom prst="roundRect">
              <a:avLst>
                <a:gd fmla="val 10000" name="adj"/>
              </a:avLst>
            </a:prstGeom>
            <a:gradFill>
              <a:gsLst>
                <a:gs pos="0">
                  <a:srgbClr val="D8B259"/>
                </a:gs>
                <a:gs pos="90000">
                  <a:srgbClr val="D8B259"/>
                </a:gs>
                <a:gs pos="100000">
                  <a:srgbClr val="C8A552"/>
                </a:gs>
              </a:gsLst>
              <a:path path="circle">
                <a:fillToRect b="50%" l="50%" r="50%" t="50%"/>
              </a:path>
              <a:tileRect/>
            </a:gradFill>
            <a:ln>
              <a:noFill/>
            </a:ln>
            <a:effectLst>
              <a:outerShdw blurRad="38100" rotWithShape="0" dir="5400000" dist="17779">
                <a:srgbClr val="000000">
                  <a:alpha val="40000"/>
                </a:srgbClr>
              </a:outerShdw>
            </a:effectLst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6" name="Google Shape;96;p13"/>
            <p:cNvSpPr txBox="1"/>
            <p:nvPr/>
          </p:nvSpPr>
          <p:spPr>
            <a:xfrm>
              <a:off x="3617787" y="477599"/>
              <a:ext cx="1530243" cy="74203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5875" lIns="15875" spcFirstLastPara="1" rIns="15875" wrap="square" tIns="15875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Name</a:t>
              </a:r>
              <a:b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</a:b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TITLE</a:t>
              </a:r>
              <a:endParaRPr b="0" i="0" sz="2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7" name="Google Shape;97;p13"/>
            <p:cNvSpPr/>
            <p:nvPr/>
          </p:nvSpPr>
          <p:spPr>
            <a:xfrm rot="-2142401">
              <a:off x="5098127" y="605945"/>
              <a:ext cx="776544" cy="32124"/>
            </a:xfrm>
            <a:custGeom>
              <a:rect b="b" l="l" r="r" t="t"/>
              <a:pathLst>
                <a:path extrusionOk="0" h="120000" w="120000">
                  <a:moveTo>
                    <a:pt x="0" y="60000"/>
                  </a:moveTo>
                  <a:lnTo>
                    <a:pt x="120000" y="60000"/>
                  </a:lnTo>
                </a:path>
              </a:pathLst>
            </a:custGeom>
            <a:noFill/>
            <a:ln cap="flat" cmpd="sng" w="10000">
              <a:solidFill>
                <a:schemeClr val="accent5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8" name="Google Shape;98;p13"/>
            <p:cNvSpPr txBox="1"/>
            <p:nvPr/>
          </p:nvSpPr>
          <p:spPr>
            <a:xfrm rot="-2142401">
              <a:off x="5466986" y="602594"/>
              <a:ext cx="38827" cy="3882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12700" spcFirstLastPara="1" rIns="1270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9" name="Google Shape;99;p13"/>
            <p:cNvSpPr/>
            <p:nvPr/>
          </p:nvSpPr>
          <p:spPr>
            <a:xfrm>
              <a:off x="5801683" y="1293"/>
              <a:ext cx="1576415" cy="788207"/>
            </a:xfrm>
            <a:prstGeom prst="roundRect">
              <a:avLst>
                <a:gd fmla="val 10000" name="adj"/>
              </a:avLst>
            </a:prstGeom>
            <a:gradFill>
              <a:gsLst>
                <a:gs pos="0">
                  <a:schemeClr val="accent5"/>
                </a:gs>
                <a:gs pos="90000">
                  <a:schemeClr val="accent5"/>
                </a:gs>
                <a:gs pos="100000">
                  <a:srgbClr val="729B91"/>
                </a:gs>
              </a:gsLst>
              <a:path path="circle">
                <a:fillToRect b="50%" l="50%" r="50%" t="50%"/>
              </a:path>
              <a:tileRect/>
            </a:gradFill>
            <a:ln>
              <a:noFill/>
            </a:ln>
            <a:effectLst>
              <a:outerShdw blurRad="38100" rotWithShape="0" dir="5400000" dist="17779">
                <a:srgbClr val="000000">
                  <a:alpha val="40000"/>
                </a:srgbClr>
              </a:outerShdw>
            </a:effectLst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0" name="Google Shape;100;p13"/>
            <p:cNvSpPr txBox="1"/>
            <p:nvPr/>
          </p:nvSpPr>
          <p:spPr>
            <a:xfrm>
              <a:off x="5824769" y="24379"/>
              <a:ext cx="1530243" cy="74203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5875" lIns="15875" spcFirstLastPara="1" rIns="15875" wrap="square" tIns="15875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Name</a:t>
              </a:r>
              <a:b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</a:b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TITLE</a:t>
              </a:r>
              <a:endParaRPr b="0" i="0" sz="2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1" name="Google Shape;101;p13"/>
            <p:cNvSpPr/>
            <p:nvPr/>
          </p:nvSpPr>
          <p:spPr>
            <a:xfrm>
              <a:off x="7378098" y="379335"/>
              <a:ext cx="630566" cy="32124"/>
            </a:xfrm>
            <a:custGeom>
              <a:rect b="b" l="l" r="r" t="t"/>
              <a:pathLst>
                <a:path extrusionOk="0" h="120000" w="120000">
                  <a:moveTo>
                    <a:pt x="0" y="60000"/>
                  </a:moveTo>
                  <a:lnTo>
                    <a:pt x="120000" y="60000"/>
                  </a:lnTo>
                </a:path>
              </a:pathLst>
            </a:custGeom>
            <a:noFill/>
            <a:ln cap="flat" cmpd="sng" w="10000">
              <a:solidFill>
                <a:schemeClr val="accent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2" name="Google Shape;102;p13"/>
            <p:cNvSpPr txBox="1"/>
            <p:nvPr/>
          </p:nvSpPr>
          <p:spPr>
            <a:xfrm>
              <a:off x="7677617" y="379633"/>
              <a:ext cx="31528" cy="3152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12700" spcFirstLastPara="1" rIns="1270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3" name="Google Shape;103;p13"/>
            <p:cNvSpPr/>
            <p:nvPr/>
          </p:nvSpPr>
          <p:spPr>
            <a:xfrm>
              <a:off x="8008665" y="1293"/>
              <a:ext cx="1576415" cy="788207"/>
            </a:xfrm>
            <a:prstGeom prst="roundRect">
              <a:avLst>
                <a:gd fmla="val 10000" name="adj"/>
              </a:avLst>
            </a:prstGeom>
            <a:gradFill>
              <a:gsLst>
                <a:gs pos="0">
                  <a:schemeClr val="accent6"/>
                </a:gs>
                <a:gs pos="90000">
                  <a:schemeClr val="accent6"/>
                </a:gs>
                <a:gs pos="100000">
                  <a:srgbClr val="8B8282"/>
                </a:gs>
              </a:gsLst>
              <a:path path="circle">
                <a:fillToRect b="50%" l="50%" r="50%" t="50%"/>
              </a:path>
              <a:tileRect/>
            </a:gradFill>
            <a:ln>
              <a:noFill/>
            </a:ln>
            <a:effectLst>
              <a:outerShdw blurRad="38100" rotWithShape="0" dir="5400000" dist="17779">
                <a:srgbClr val="000000">
                  <a:alpha val="40000"/>
                </a:srgbClr>
              </a:outerShdw>
            </a:effectLst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4" name="Google Shape;104;p13"/>
            <p:cNvSpPr txBox="1"/>
            <p:nvPr/>
          </p:nvSpPr>
          <p:spPr>
            <a:xfrm>
              <a:off x="8031751" y="24379"/>
              <a:ext cx="1530243" cy="74203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5875" lIns="15875" spcFirstLastPara="1" rIns="15875" wrap="square" tIns="15875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Name</a:t>
              </a:r>
              <a:b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</a:b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TITLE</a:t>
              </a:r>
              <a:endParaRPr b="0" i="0" sz="2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5" name="Google Shape;105;p13"/>
            <p:cNvSpPr/>
            <p:nvPr/>
          </p:nvSpPr>
          <p:spPr>
            <a:xfrm rot="2142401">
              <a:off x="5098127" y="1059165"/>
              <a:ext cx="776544" cy="32124"/>
            </a:xfrm>
            <a:custGeom>
              <a:rect b="b" l="l" r="r" t="t"/>
              <a:pathLst>
                <a:path extrusionOk="0" h="120000" w="120000">
                  <a:moveTo>
                    <a:pt x="0" y="60000"/>
                  </a:moveTo>
                  <a:lnTo>
                    <a:pt x="120000" y="60000"/>
                  </a:lnTo>
                </a:path>
              </a:pathLst>
            </a:custGeom>
            <a:noFill/>
            <a:ln cap="flat" cmpd="sng" w="10000">
              <a:solidFill>
                <a:schemeClr val="accent5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6" name="Google Shape;106;p13"/>
            <p:cNvSpPr txBox="1"/>
            <p:nvPr/>
          </p:nvSpPr>
          <p:spPr>
            <a:xfrm rot="2142401">
              <a:off x="5466986" y="1055813"/>
              <a:ext cx="38827" cy="3882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12700" spcFirstLastPara="1" rIns="1270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7" name="Google Shape;107;p13"/>
            <p:cNvSpPr/>
            <p:nvPr/>
          </p:nvSpPr>
          <p:spPr>
            <a:xfrm>
              <a:off x="5801683" y="907732"/>
              <a:ext cx="1576415" cy="788207"/>
            </a:xfrm>
            <a:prstGeom prst="roundRect">
              <a:avLst>
                <a:gd fmla="val 10000" name="adj"/>
              </a:avLst>
            </a:prstGeom>
            <a:gradFill>
              <a:gsLst>
                <a:gs pos="0">
                  <a:schemeClr val="accent5"/>
                </a:gs>
                <a:gs pos="90000">
                  <a:schemeClr val="accent5"/>
                </a:gs>
                <a:gs pos="100000">
                  <a:srgbClr val="729B91"/>
                </a:gs>
              </a:gsLst>
              <a:path path="circle">
                <a:fillToRect b="50%" l="50%" r="50%" t="50%"/>
              </a:path>
              <a:tileRect/>
            </a:gradFill>
            <a:ln>
              <a:noFill/>
            </a:ln>
            <a:effectLst>
              <a:outerShdw blurRad="38100" rotWithShape="0" dir="5400000" dist="17779">
                <a:srgbClr val="000000">
                  <a:alpha val="40000"/>
                </a:srgbClr>
              </a:outerShdw>
            </a:effectLst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8" name="Google Shape;108;p13"/>
            <p:cNvSpPr txBox="1"/>
            <p:nvPr/>
          </p:nvSpPr>
          <p:spPr>
            <a:xfrm>
              <a:off x="5824769" y="930818"/>
              <a:ext cx="1530243" cy="74203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5875" lIns="15875" spcFirstLastPara="1" rIns="15875" wrap="square" tIns="15875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Name</a:t>
              </a:r>
              <a:b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</a:b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TITLE</a:t>
              </a:r>
              <a:endParaRPr b="0" i="0" sz="2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9" name="Google Shape;109;p13"/>
            <p:cNvSpPr/>
            <p:nvPr/>
          </p:nvSpPr>
          <p:spPr>
            <a:xfrm rot="3654187">
              <a:off x="2631071" y="2532128"/>
              <a:ext cx="1296693" cy="32124"/>
            </a:xfrm>
            <a:custGeom>
              <a:rect b="b" l="l" r="r" t="t"/>
              <a:pathLst>
                <a:path extrusionOk="0" h="120000" w="120000">
                  <a:moveTo>
                    <a:pt x="0" y="60000"/>
                  </a:moveTo>
                  <a:lnTo>
                    <a:pt x="120000" y="60000"/>
                  </a:lnTo>
                </a:path>
              </a:pathLst>
            </a:custGeom>
            <a:noFill/>
            <a:ln cap="flat" cmpd="sng" w="10000">
              <a:solidFill>
                <a:srgbClr val="D8B259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0" name="Google Shape;110;p13"/>
            <p:cNvSpPr txBox="1"/>
            <p:nvPr/>
          </p:nvSpPr>
          <p:spPr>
            <a:xfrm rot="3654187">
              <a:off x="3247000" y="2515773"/>
              <a:ext cx="64834" cy="6483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12700" spcFirstLastPara="1" rIns="1270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1" name="Google Shape;111;p13"/>
            <p:cNvSpPr/>
            <p:nvPr/>
          </p:nvSpPr>
          <p:spPr>
            <a:xfrm>
              <a:off x="3594701" y="2720611"/>
              <a:ext cx="1576415" cy="788207"/>
            </a:xfrm>
            <a:prstGeom prst="roundRect">
              <a:avLst>
                <a:gd fmla="val 10000" name="adj"/>
              </a:avLst>
            </a:prstGeom>
            <a:gradFill>
              <a:gsLst>
                <a:gs pos="0">
                  <a:srgbClr val="D8B259"/>
                </a:gs>
                <a:gs pos="90000">
                  <a:srgbClr val="D8B259"/>
                </a:gs>
                <a:gs pos="100000">
                  <a:srgbClr val="C8A552"/>
                </a:gs>
              </a:gsLst>
              <a:path path="circle">
                <a:fillToRect b="50%" l="50%" r="50%" t="50%"/>
              </a:path>
              <a:tileRect/>
            </a:gradFill>
            <a:ln>
              <a:noFill/>
            </a:ln>
            <a:effectLst>
              <a:outerShdw blurRad="38100" rotWithShape="0" dir="5400000" dist="17779">
                <a:srgbClr val="000000">
                  <a:alpha val="40000"/>
                </a:srgbClr>
              </a:outerShdw>
            </a:effectLst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2" name="Google Shape;112;p13"/>
            <p:cNvSpPr txBox="1"/>
            <p:nvPr/>
          </p:nvSpPr>
          <p:spPr>
            <a:xfrm>
              <a:off x="3617787" y="2743697"/>
              <a:ext cx="1530243" cy="74203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5875" lIns="15875" spcFirstLastPara="1" rIns="15875" wrap="square" tIns="15875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Name</a:t>
              </a:r>
              <a:b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</a:b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TITLE</a:t>
              </a:r>
              <a:endParaRPr b="0" i="0" sz="2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3" name="Google Shape;113;p13"/>
            <p:cNvSpPr/>
            <p:nvPr/>
          </p:nvSpPr>
          <p:spPr>
            <a:xfrm rot="-3310531">
              <a:off x="4934302" y="2645433"/>
              <a:ext cx="1104194" cy="32124"/>
            </a:xfrm>
            <a:custGeom>
              <a:rect b="b" l="l" r="r" t="t"/>
              <a:pathLst>
                <a:path extrusionOk="0" h="120000" w="120000">
                  <a:moveTo>
                    <a:pt x="0" y="60000"/>
                  </a:moveTo>
                  <a:lnTo>
                    <a:pt x="120000" y="60000"/>
                  </a:lnTo>
                </a:path>
              </a:pathLst>
            </a:custGeom>
            <a:noFill/>
            <a:ln cap="flat" cmpd="sng" w="10000">
              <a:solidFill>
                <a:schemeClr val="accent5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4" name="Google Shape;114;p13"/>
            <p:cNvSpPr txBox="1"/>
            <p:nvPr/>
          </p:nvSpPr>
          <p:spPr>
            <a:xfrm rot="-3310531">
              <a:off x="5458795" y="2633890"/>
              <a:ext cx="55209" cy="5520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12700" spcFirstLastPara="1" rIns="1270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5" name="Google Shape;115;p13"/>
            <p:cNvSpPr/>
            <p:nvPr/>
          </p:nvSpPr>
          <p:spPr>
            <a:xfrm>
              <a:off x="5801683" y="1814172"/>
              <a:ext cx="1576415" cy="788207"/>
            </a:xfrm>
            <a:prstGeom prst="roundRect">
              <a:avLst>
                <a:gd fmla="val 10000" name="adj"/>
              </a:avLst>
            </a:prstGeom>
            <a:gradFill>
              <a:gsLst>
                <a:gs pos="0">
                  <a:schemeClr val="accent5"/>
                </a:gs>
                <a:gs pos="90000">
                  <a:schemeClr val="accent5"/>
                </a:gs>
                <a:gs pos="100000">
                  <a:srgbClr val="729B91"/>
                </a:gs>
              </a:gsLst>
              <a:path path="circle">
                <a:fillToRect b="50%" l="50%" r="50%" t="50%"/>
              </a:path>
              <a:tileRect/>
            </a:gradFill>
            <a:ln>
              <a:noFill/>
            </a:ln>
            <a:effectLst>
              <a:outerShdw blurRad="38100" rotWithShape="0" dir="5400000" dist="17779">
                <a:srgbClr val="000000">
                  <a:alpha val="40000"/>
                </a:srgbClr>
              </a:outerShdw>
            </a:effectLst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6" name="Google Shape;116;p13"/>
            <p:cNvSpPr txBox="1"/>
            <p:nvPr/>
          </p:nvSpPr>
          <p:spPr>
            <a:xfrm>
              <a:off x="5824769" y="1837258"/>
              <a:ext cx="1530243" cy="74203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5875" lIns="15875" spcFirstLastPara="1" rIns="15875" wrap="square" tIns="15875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Name</a:t>
              </a:r>
              <a:b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</a:b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TITLE</a:t>
              </a:r>
              <a:endParaRPr b="0" i="0" sz="2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7" name="Google Shape;117;p13"/>
            <p:cNvSpPr/>
            <p:nvPr/>
          </p:nvSpPr>
          <p:spPr>
            <a:xfrm>
              <a:off x="5171116" y="3098653"/>
              <a:ext cx="630566" cy="32124"/>
            </a:xfrm>
            <a:custGeom>
              <a:rect b="b" l="l" r="r" t="t"/>
              <a:pathLst>
                <a:path extrusionOk="0" h="120000" w="120000">
                  <a:moveTo>
                    <a:pt x="0" y="60000"/>
                  </a:moveTo>
                  <a:lnTo>
                    <a:pt x="120000" y="60000"/>
                  </a:lnTo>
                </a:path>
              </a:pathLst>
            </a:custGeom>
            <a:noFill/>
            <a:ln cap="flat" cmpd="sng" w="10000">
              <a:solidFill>
                <a:schemeClr val="accent5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8" name="Google Shape;118;p13"/>
            <p:cNvSpPr txBox="1"/>
            <p:nvPr/>
          </p:nvSpPr>
          <p:spPr>
            <a:xfrm>
              <a:off x="5470635" y="3098950"/>
              <a:ext cx="31528" cy="3152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12700" spcFirstLastPara="1" rIns="1270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9" name="Google Shape;119;p13"/>
            <p:cNvSpPr/>
            <p:nvPr/>
          </p:nvSpPr>
          <p:spPr>
            <a:xfrm>
              <a:off x="5801683" y="2720611"/>
              <a:ext cx="1576415" cy="788207"/>
            </a:xfrm>
            <a:prstGeom prst="roundRect">
              <a:avLst>
                <a:gd fmla="val 10000" name="adj"/>
              </a:avLst>
            </a:prstGeom>
            <a:gradFill>
              <a:gsLst>
                <a:gs pos="0">
                  <a:schemeClr val="accent5"/>
                </a:gs>
                <a:gs pos="90000">
                  <a:schemeClr val="accent5"/>
                </a:gs>
                <a:gs pos="100000">
                  <a:srgbClr val="729B91"/>
                </a:gs>
              </a:gsLst>
              <a:path path="circle">
                <a:fillToRect b="50%" l="50%" r="50%" t="50%"/>
              </a:path>
              <a:tileRect/>
            </a:gradFill>
            <a:ln>
              <a:noFill/>
            </a:ln>
            <a:effectLst>
              <a:outerShdw blurRad="38100" rotWithShape="0" dir="5400000" dist="17779">
                <a:srgbClr val="000000">
                  <a:alpha val="40000"/>
                </a:srgbClr>
              </a:outerShdw>
            </a:effectLst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0" name="Google Shape;120;p13"/>
            <p:cNvSpPr txBox="1"/>
            <p:nvPr/>
          </p:nvSpPr>
          <p:spPr>
            <a:xfrm>
              <a:off x="5824769" y="2743697"/>
              <a:ext cx="1530243" cy="74203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5875" lIns="15875" spcFirstLastPara="1" rIns="15875" wrap="square" tIns="15875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Name</a:t>
              </a:r>
              <a:b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</a:b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TITLE</a:t>
              </a:r>
              <a:endParaRPr b="0" i="0" sz="2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1" name="Google Shape;121;p13"/>
            <p:cNvSpPr/>
            <p:nvPr/>
          </p:nvSpPr>
          <p:spPr>
            <a:xfrm>
              <a:off x="7378098" y="3098653"/>
              <a:ext cx="630566" cy="32124"/>
            </a:xfrm>
            <a:custGeom>
              <a:rect b="b" l="l" r="r" t="t"/>
              <a:pathLst>
                <a:path extrusionOk="0" h="120000" w="120000">
                  <a:moveTo>
                    <a:pt x="0" y="60000"/>
                  </a:moveTo>
                  <a:lnTo>
                    <a:pt x="120000" y="60000"/>
                  </a:lnTo>
                </a:path>
              </a:pathLst>
            </a:custGeom>
            <a:noFill/>
            <a:ln cap="flat" cmpd="sng" w="10000">
              <a:solidFill>
                <a:schemeClr val="accent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2" name="Google Shape;122;p13"/>
            <p:cNvSpPr txBox="1"/>
            <p:nvPr/>
          </p:nvSpPr>
          <p:spPr>
            <a:xfrm>
              <a:off x="7677617" y="3098950"/>
              <a:ext cx="31528" cy="3152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12700" spcFirstLastPara="1" rIns="1270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3" name="Google Shape;123;p13"/>
            <p:cNvSpPr/>
            <p:nvPr/>
          </p:nvSpPr>
          <p:spPr>
            <a:xfrm>
              <a:off x="8008665" y="2720611"/>
              <a:ext cx="1576415" cy="788207"/>
            </a:xfrm>
            <a:prstGeom prst="roundRect">
              <a:avLst>
                <a:gd fmla="val 10000" name="adj"/>
              </a:avLst>
            </a:prstGeom>
            <a:gradFill>
              <a:gsLst>
                <a:gs pos="0">
                  <a:schemeClr val="accent6"/>
                </a:gs>
                <a:gs pos="90000">
                  <a:schemeClr val="accent6"/>
                </a:gs>
                <a:gs pos="100000">
                  <a:srgbClr val="8B8282"/>
                </a:gs>
              </a:gsLst>
              <a:path path="circle">
                <a:fillToRect b="50%" l="50%" r="50%" t="50%"/>
              </a:path>
              <a:tileRect/>
            </a:gradFill>
            <a:ln>
              <a:noFill/>
            </a:ln>
            <a:effectLst>
              <a:outerShdw blurRad="38100" rotWithShape="0" dir="5400000" dist="17779">
                <a:srgbClr val="000000">
                  <a:alpha val="40000"/>
                </a:srgbClr>
              </a:outerShdw>
            </a:effectLst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4" name="Google Shape;124;p13"/>
            <p:cNvSpPr txBox="1"/>
            <p:nvPr/>
          </p:nvSpPr>
          <p:spPr>
            <a:xfrm>
              <a:off x="8031751" y="2743697"/>
              <a:ext cx="1530243" cy="74203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5875" lIns="15875" spcFirstLastPara="1" rIns="15875" wrap="square" tIns="15875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Name</a:t>
              </a:r>
              <a:b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</a:b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TITLE</a:t>
              </a:r>
              <a:endParaRPr b="0" i="0" sz="2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5" name="Google Shape;125;p13"/>
            <p:cNvSpPr/>
            <p:nvPr/>
          </p:nvSpPr>
          <p:spPr>
            <a:xfrm rot="3310531">
              <a:off x="4934302" y="3551872"/>
              <a:ext cx="1104194" cy="32124"/>
            </a:xfrm>
            <a:custGeom>
              <a:rect b="b" l="l" r="r" t="t"/>
              <a:pathLst>
                <a:path extrusionOk="0" h="120000" w="120000">
                  <a:moveTo>
                    <a:pt x="0" y="60000"/>
                  </a:moveTo>
                  <a:lnTo>
                    <a:pt x="120000" y="60000"/>
                  </a:lnTo>
                </a:path>
              </a:pathLst>
            </a:custGeom>
            <a:noFill/>
            <a:ln cap="flat" cmpd="sng" w="10000">
              <a:solidFill>
                <a:schemeClr val="accent5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6" name="Google Shape;126;p13"/>
            <p:cNvSpPr txBox="1"/>
            <p:nvPr/>
          </p:nvSpPr>
          <p:spPr>
            <a:xfrm rot="3310531">
              <a:off x="5458795" y="3540329"/>
              <a:ext cx="55209" cy="5520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12700" spcFirstLastPara="1" rIns="1270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7" name="Google Shape;127;p13"/>
            <p:cNvSpPr/>
            <p:nvPr/>
          </p:nvSpPr>
          <p:spPr>
            <a:xfrm>
              <a:off x="5801683" y="3627050"/>
              <a:ext cx="1576415" cy="788207"/>
            </a:xfrm>
            <a:prstGeom prst="roundRect">
              <a:avLst>
                <a:gd fmla="val 10000" name="adj"/>
              </a:avLst>
            </a:prstGeom>
            <a:gradFill>
              <a:gsLst>
                <a:gs pos="0">
                  <a:schemeClr val="accent5"/>
                </a:gs>
                <a:gs pos="90000">
                  <a:schemeClr val="accent5"/>
                </a:gs>
                <a:gs pos="100000">
                  <a:srgbClr val="729B91"/>
                </a:gs>
              </a:gsLst>
              <a:path path="circle">
                <a:fillToRect b="50%" l="50%" r="50%" t="50%"/>
              </a:path>
              <a:tileRect/>
            </a:gradFill>
            <a:ln>
              <a:noFill/>
            </a:ln>
            <a:effectLst>
              <a:outerShdw blurRad="38100" rotWithShape="0" dir="5400000" dist="17779">
                <a:srgbClr val="000000">
                  <a:alpha val="40000"/>
                </a:srgbClr>
              </a:outerShdw>
            </a:effectLst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8" name="Google Shape;128;p13"/>
            <p:cNvSpPr txBox="1"/>
            <p:nvPr/>
          </p:nvSpPr>
          <p:spPr>
            <a:xfrm>
              <a:off x="5824769" y="3650136"/>
              <a:ext cx="1530243" cy="74203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5875" lIns="15875" spcFirstLastPara="1" rIns="15875" wrap="square" tIns="15875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Name</a:t>
              </a:r>
              <a:b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</a:b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TITLE</a:t>
              </a:r>
              <a:endParaRPr b="0" i="0" sz="2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9" name="Google Shape;129;p13"/>
            <p:cNvSpPr/>
            <p:nvPr/>
          </p:nvSpPr>
          <p:spPr>
            <a:xfrm>
              <a:off x="7378098" y="4005092"/>
              <a:ext cx="630566" cy="32124"/>
            </a:xfrm>
            <a:custGeom>
              <a:rect b="b" l="l" r="r" t="t"/>
              <a:pathLst>
                <a:path extrusionOk="0" h="120000" w="120000">
                  <a:moveTo>
                    <a:pt x="0" y="60000"/>
                  </a:moveTo>
                  <a:lnTo>
                    <a:pt x="120000" y="60000"/>
                  </a:lnTo>
                </a:path>
              </a:pathLst>
            </a:custGeom>
            <a:noFill/>
            <a:ln cap="flat" cmpd="sng" w="10000">
              <a:solidFill>
                <a:schemeClr val="accent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0" name="Google Shape;130;p13"/>
            <p:cNvSpPr txBox="1"/>
            <p:nvPr/>
          </p:nvSpPr>
          <p:spPr>
            <a:xfrm>
              <a:off x="7677617" y="4005389"/>
              <a:ext cx="31528" cy="3152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12700" spcFirstLastPara="1" rIns="1270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1" name="Google Shape;131;p13"/>
            <p:cNvSpPr/>
            <p:nvPr/>
          </p:nvSpPr>
          <p:spPr>
            <a:xfrm>
              <a:off x="8008665" y="3627050"/>
              <a:ext cx="1576415" cy="788207"/>
            </a:xfrm>
            <a:prstGeom prst="roundRect">
              <a:avLst>
                <a:gd fmla="val 10000" name="adj"/>
              </a:avLst>
            </a:prstGeom>
            <a:gradFill>
              <a:gsLst>
                <a:gs pos="0">
                  <a:schemeClr val="accent6"/>
                </a:gs>
                <a:gs pos="90000">
                  <a:schemeClr val="accent6"/>
                </a:gs>
                <a:gs pos="100000">
                  <a:srgbClr val="8B8282"/>
                </a:gs>
              </a:gsLst>
              <a:path path="circle">
                <a:fillToRect b="50%" l="50%" r="50%" t="50%"/>
              </a:path>
              <a:tileRect/>
            </a:gradFill>
            <a:ln>
              <a:noFill/>
            </a:ln>
            <a:effectLst>
              <a:outerShdw blurRad="38100" rotWithShape="0" dir="5400000" dist="17779">
                <a:srgbClr val="000000">
                  <a:alpha val="40000"/>
                </a:srgbClr>
              </a:outerShdw>
            </a:effectLst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2" name="Google Shape;132;p13"/>
            <p:cNvSpPr txBox="1"/>
            <p:nvPr/>
          </p:nvSpPr>
          <p:spPr>
            <a:xfrm>
              <a:off x="8031751" y="3650136"/>
              <a:ext cx="1530243" cy="742035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15875" lIns="15875" spcFirstLastPara="1" rIns="15875" wrap="square" tIns="15875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Name</a:t>
              </a:r>
              <a:b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</a:br>
              <a:r>
                <a:rPr b="0" i="0" lang="en-US" sz="2500" u="none" cap="none" strike="noStrike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TITLE</a:t>
              </a:r>
              <a:endParaRPr b="0" i="0" sz="2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rg Chart 01 16x9">
  <a:themeElements>
    <a:clrScheme name="Median">
      <a:dk1>
        <a:srgbClr val="000000"/>
      </a:dk1>
      <a:lt1>
        <a:srgbClr val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Median">
      <a:dk1>
        <a:srgbClr val="000000"/>
      </a:dk1>
      <a:lt1>
        <a:srgbClr val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